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</p:sldIdLst>
  <p:sldSz cx="12192000" cy="6858000"/>
  <p:notesSz cx="67611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05" autoAdjust="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78" y="108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B28A3-2486-42A2-AB62-85E04EC8AC34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8E30-7B56-4CE9-B105-5300BC3F3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9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B28A3-2486-42A2-AB62-85E04EC8AC34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8E30-7B56-4CE9-B105-5300BC3F3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544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B28A3-2486-42A2-AB62-85E04EC8AC34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8E30-7B56-4CE9-B105-5300BC3F3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114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B28A3-2486-42A2-AB62-85E04EC8AC34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8E30-7B56-4CE9-B105-5300BC3F3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966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B28A3-2486-42A2-AB62-85E04EC8AC34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8E30-7B56-4CE9-B105-5300BC3F3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54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B28A3-2486-42A2-AB62-85E04EC8AC34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8E30-7B56-4CE9-B105-5300BC3F3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707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B28A3-2486-42A2-AB62-85E04EC8AC34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8E30-7B56-4CE9-B105-5300BC3F3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233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B28A3-2486-42A2-AB62-85E04EC8AC34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8E30-7B56-4CE9-B105-5300BC3F3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381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B28A3-2486-42A2-AB62-85E04EC8AC34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8E30-7B56-4CE9-B105-5300BC3F3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252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B28A3-2486-42A2-AB62-85E04EC8AC34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8E30-7B56-4CE9-B105-5300BC3F3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617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B28A3-2486-42A2-AB62-85E04EC8AC34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8E30-7B56-4CE9-B105-5300BC3F3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19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B28A3-2486-42A2-AB62-85E04EC8AC34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B8E30-7B56-4CE9-B105-5300BC3F3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006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microsoft.com/office/2007/relationships/hdphoto" Target="../media/hdphoto1.wdp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sld.in.rs/" TargetMode="Externa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СРПСКО ЛЕКАРСКО ДРУШТВО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5C5C5C">
                  <a:alpha val="36078"/>
                </a:srgbClr>
              </a:clrFrom>
              <a:clrTo>
                <a:srgbClr val="5C5C5C">
                  <a:alpha val="0"/>
                </a:srgbClr>
              </a:clrTo>
            </a:clrChange>
            <a:duotone>
              <a:prstClr val="black"/>
              <a:schemeClr val="bg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colorTemperature colorTemp="1500"/>
                    </a14:imgEffect>
                    <a14:imgEffect>
                      <a14:saturation sat="0"/>
                    </a14:imgEffect>
                    <a14:imgEffect>
                      <a14:brightnessContrast bright="97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22055" b="25035"/>
          <a:stretch/>
        </p:blipFill>
        <p:spPr bwMode="auto">
          <a:xfrm>
            <a:off x="8192081" y="2889856"/>
            <a:ext cx="4003463" cy="3978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itle 18"/>
          <p:cNvSpPr>
            <a:spLocks noGrp="1"/>
          </p:cNvSpPr>
          <p:nvPr>
            <p:ph type="ctrTitle"/>
          </p:nvPr>
        </p:nvSpPr>
        <p:spPr>
          <a:xfrm>
            <a:off x="0" y="2079101"/>
            <a:ext cx="12192000" cy="1777107"/>
          </a:xfrm>
        </p:spPr>
        <p:txBody>
          <a:bodyPr>
            <a:normAutofit/>
          </a:bodyPr>
          <a:lstStyle/>
          <a:p>
            <a:r>
              <a:rPr lang="en-US" sz="4000" b="1" dirty="0" err="1" smtClean="0">
                <a:solidFill>
                  <a:srgbClr val="002060"/>
                </a:solidFill>
                <a:latin typeface="Segoe UI "/>
                <a:cs typeface="Segoe UI Light" panose="020B0502040204020203" pitchFamily="34" charset="0"/>
              </a:rPr>
              <a:t>Нове</a:t>
            </a:r>
            <a:r>
              <a:rPr lang="en-US" sz="4000" b="1" dirty="0" smtClean="0">
                <a:solidFill>
                  <a:srgbClr val="002060"/>
                </a:solidFill>
                <a:latin typeface="Segoe UI "/>
                <a:cs typeface="Segoe UI Light" panose="020B0502040204020203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Segoe UI "/>
                <a:cs typeface="Segoe UI Light" panose="020B0502040204020203" pitchFamily="34" charset="0"/>
              </a:rPr>
              <a:t>препоруке</a:t>
            </a:r>
            <a:r>
              <a:rPr lang="en-US" sz="4000" b="1" dirty="0">
                <a:solidFill>
                  <a:srgbClr val="002060"/>
                </a:solidFill>
                <a:latin typeface="Segoe UI "/>
                <a:cs typeface="Segoe UI Light" panose="020B0502040204020203" pitchFamily="34" charset="0"/>
              </a:rPr>
              <a:t> у </a:t>
            </a:r>
            <a:r>
              <a:rPr lang="sr-Cyrl-RS" sz="4000" b="1" dirty="0" smtClean="0">
                <a:solidFill>
                  <a:srgbClr val="002060"/>
                </a:solidFill>
                <a:latin typeface="Segoe UI "/>
                <a:cs typeface="Segoe UI Light" panose="020B0502040204020203" pitchFamily="34" charset="0"/>
              </a:rPr>
              <a:t/>
            </a:r>
            <a:br>
              <a:rPr lang="sr-Cyrl-RS" sz="4000" b="1" dirty="0" smtClean="0">
                <a:solidFill>
                  <a:srgbClr val="002060"/>
                </a:solidFill>
                <a:latin typeface="Segoe UI "/>
                <a:cs typeface="Segoe UI Light" panose="020B0502040204020203" pitchFamily="34" charset="0"/>
              </a:rPr>
            </a:br>
            <a:r>
              <a:rPr lang="en-US" sz="4000" b="1" dirty="0" err="1" smtClean="0">
                <a:solidFill>
                  <a:srgbClr val="002060"/>
                </a:solidFill>
                <a:latin typeface="Segoe UI "/>
                <a:cs typeface="Segoe UI Light" panose="020B0502040204020203" pitchFamily="34" charset="0"/>
              </a:rPr>
              <a:t>свакодневној</a:t>
            </a:r>
            <a:r>
              <a:rPr lang="en-US" sz="4000" b="1" dirty="0" smtClean="0">
                <a:solidFill>
                  <a:srgbClr val="002060"/>
                </a:solidFill>
                <a:latin typeface="Segoe UI "/>
                <a:cs typeface="Segoe UI Light" panose="020B0502040204020203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Segoe UI "/>
                <a:cs typeface="Segoe UI Light" panose="020B0502040204020203" pitchFamily="34" charset="0"/>
              </a:rPr>
              <a:t>клиничкој</a:t>
            </a:r>
            <a:r>
              <a:rPr lang="en-US" sz="4000" b="1" dirty="0">
                <a:solidFill>
                  <a:srgbClr val="002060"/>
                </a:solidFill>
                <a:latin typeface="Segoe UI "/>
                <a:cs typeface="Segoe UI Light" panose="020B0502040204020203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Segoe UI "/>
                <a:cs typeface="Segoe UI Light" panose="020B0502040204020203" pitchFamily="34" charset="0"/>
              </a:rPr>
              <a:t>пракси</a:t>
            </a:r>
            <a:r>
              <a:rPr lang="en-US" sz="4000" b="1" dirty="0">
                <a:solidFill>
                  <a:srgbClr val="002060"/>
                </a:solidFill>
                <a:latin typeface="Segoe UI "/>
                <a:cs typeface="Segoe UI Light" panose="020B0502040204020203" pitchFamily="34" charset="0"/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  <a:latin typeface="Segoe UI "/>
                <a:cs typeface="Segoe UI Light" panose="020B0502040204020203" pitchFamily="34" charset="0"/>
              </a:rPr>
              <a:t>2024</a:t>
            </a:r>
            <a:endParaRPr lang="en-GB" sz="4000" b="1" dirty="0">
              <a:solidFill>
                <a:srgbClr val="002060"/>
              </a:solidFill>
              <a:latin typeface="Segoe UI "/>
              <a:cs typeface="Segoe UI Light" panose="020B0502040204020203" pitchFamily="34" charset="0"/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type="subTitle" idx="1"/>
          </p:nvPr>
        </p:nvSpPr>
        <p:spPr>
          <a:xfrm>
            <a:off x="0" y="4158394"/>
            <a:ext cx="12192000" cy="503117"/>
          </a:xfrm>
        </p:spPr>
        <p:txBody>
          <a:bodyPr>
            <a:normAutofit/>
          </a:bodyPr>
          <a:lstStyle/>
          <a:p>
            <a:r>
              <a:rPr lang="sr-Cyrl-RS" sz="1800" dirty="0" smtClean="0">
                <a:solidFill>
                  <a:schemeClr val="accent5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понедељак</a:t>
            </a:r>
            <a:r>
              <a:rPr lang="sr-Cyrl-RS" sz="1800" dirty="0" smtClean="0">
                <a:solidFill>
                  <a:schemeClr val="accent5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22. јануар 2024. </a:t>
            </a:r>
            <a:r>
              <a:rPr lang="sr-Cyrl-RS" sz="1800" dirty="0">
                <a:solidFill>
                  <a:schemeClr val="accent5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године у 14 </a:t>
            </a:r>
            <a:r>
              <a:rPr lang="sr-Cyrl-RS" sz="1800" dirty="0" smtClean="0">
                <a:solidFill>
                  <a:schemeClr val="accent5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часова, </a:t>
            </a:r>
            <a:r>
              <a:rPr lang="sr-Cyrl-RS" sz="1800" dirty="0" smtClean="0">
                <a:solidFill>
                  <a:schemeClr val="accent5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Народна библиотека Србије</a:t>
            </a:r>
            <a:endParaRPr lang="sr-Cyrl-RS" sz="1800" dirty="0" smtClean="0">
              <a:solidFill>
                <a:schemeClr val="accent5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0" name="Picture 2" descr="ekg-electrocardiogram-heart-2069872-150x15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34508" y="5583802"/>
            <a:ext cx="462278" cy="462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Connector 10"/>
          <p:cNvCxnSpPr/>
          <p:nvPr/>
        </p:nvCxnSpPr>
        <p:spPr>
          <a:xfrm>
            <a:off x="10576604" y="5487546"/>
            <a:ext cx="0" cy="498988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0576604" y="5005013"/>
            <a:ext cx="413886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sr-Cyrl-CS" sz="2800" u="sng" cap="all" dirty="0">
                <a:solidFill>
                  <a:schemeClr val="accent5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/>
            </a:r>
            <a:br>
              <a:rPr lang="sr-Cyrl-CS" sz="2800" u="sng" cap="all" dirty="0">
                <a:solidFill>
                  <a:schemeClr val="accent5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</a:br>
            <a:r>
              <a:rPr lang="sr-Cyrl-RS" sz="3600" cap="all" dirty="0" smtClean="0">
                <a:solidFill>
                  <a:schemeClr val="accent5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СЛД</a:t>
            </a:r>
            <a:endParaRPr lang="en-US" sz="3600" u="sng" dirty="0">
              <a:solidFill>
                <a:schemeClr val="accent5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5" name="Picture 4" descr="СРПСКО ЛЕКАРСКО ДРУШТВО"/>
          <p:cNvPicPr>
            <a:picLocks noChangeAspect="1" noChangeArrowheads="1"/>
          </p:cNvPicPr>
          <p:nvPr/>
        </p:nvPicPr>
        <p:blipFill>
          <a:blip r:embed="rId7">
            <a:duotone>
              <a:prstClr val="black"/>
              <a:schemeClr val="accent5">
                <a:lumMod val="7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00"/>
                    </a14:imgEffect>
                    <a14:imgEffect>
                      <a14:saturation sat="400000"/>
                    </a14:imgEffect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0775" y="5475933"/>
            <a:ext cx="562898" cy="581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7551" y="1258711"/>
            <a:ext cx="12029234" cy="977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300"/>
              </a:lnSpc>
              <a:spcAft>
                <a:spcPts val="0"/>
              </a:spcAft>
            </a:pPr>
            <a:r>
              <a:rPr lang="sr-Cyrl-RS" dirty="0" smtClean="0">
                <a:solidFill>
                  <a:schemeClr val="accent5">
                    <a:lumMod val="75000"/>
                  </a:schemeClr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Са </a:t>
            </a:r>
            <a:r>
              <a:rPr lang="sr-Cyrl-RS" dirty="0">
                <a:solidFill>
                  <a:schemeClr val="accent5">
                    <a:lumMod val="75000"/>
                  </a:schemeClr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задовољством Вас позивамо </a:t>
            </a:r>
            <a:r>
              <a:rPr lang="sr-Cyrl-RS" dirty="0" smtClean="0">
                <a:solidFill>
                  <a:schemeClr val="accent5">
                    <a:lumMod val="75000"/>
                  </a:schemeClr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да присуствујете </a:t>
            </a:r>
          </a:p>
          <a:p>
            <a:pPr algn="ctr">
              <a:lnSpc>
                <a:spcPts val="2300"/>
              </a:lnSpc>
              <a:spcAft>
                <a:spcPts val="0"/>
              </a:spcAft>
            </a:pPr>
            <a:r>
              <a:rPr lang="sr-Cyrl-RS" dirty="0" smtClean="0">
                <a:solidFill>
                  <a:schemeClr val="accent5">
                    <a:lumMod val="75000"/>
                  </a:schemeClr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ЈАНУАРСКОМ </a:t>
            </a:r>
            <a:r>
              <a:rPr lang="sr-Cyrl-RS" dirty="0" smtClean="0">
                <a:solidFill>
                  <a:schemeClr val="accent5">
                    <a:lumMod val="75000"/>
                  </a:schemeClr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састанаку Кардиолошке </a:t>
            </a:r>
            <a:r>
              <a:rPr lang="sr-Cyrl-RS" dirty="0">
                <a:solidFill>
                  <a:schemeClr val="accent5">
                    <a:lumMod val="75000"/>
                  </a:schemeClr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секције СЛДа, </a:t>
            </a:r>
            <a:endParaRPr lang="sr-Cyrl-RS" dirty="0" smtClean="0">
              <a:solidFill>
                <a:schemeClr val="accent5">
                  <a:lumMod val="75000"/>
                </a:schemeClr>
              </a:solidFill>
              <a:latin typeface="Segoe UI" panose="020B0502040204020203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  <a:p>
            <a:pPr algn="ctr">
              <a:lnSpc>
                <a:spcPts val="2300"/>
              </a:lnSpc>
              <a:spcAft>
                <a:spcPts val="0"/>
              </a:spcAft>
            </a:pPr>
            <a:r>
              <a:rPr lang="sr-Cyrl-RS" dirty="0" smtClean="0">
                <a:solidFill>
                  <a:schemeClr val="accent5">
                    <a:lumMod val="75000"/>
                  </a:schemeClr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у </a:t>
            </a:r>
            <a:r>
              <a:rPr lang="sr-Cyrl-RS" dirty="0">
                <a:solidFill>
                  <a:schemeClr val="accent5">
                    <a:lumMod val="75000"/>
                  </a:schemeClr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организацији </a:t>
            </a:r>
            <a:r>
              <a:rPr lang="sr-Cyrl-RS" dirty="0" smtClean="0">
                <a:solidFill>
                  <a:schemeClr val="accent5">
                    <a:lumMod val="75000"/>
                  </a:schemeClr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Клинике за кардиологију, Универзитетског клничког центра Србије</a:t>
            </a:r>
            <a:endParaRPr lang="en-GB" dirty="0">
              <a:solidFill>
                <a:schemeClr val="accent5">
                  <a:lumMod val="75000"/>
                </a:schemeClr>
              </a:solidFill>
              <a:effectLst/>
              <a:latin typeface="Segoe UI" panose="020B0502040204020203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562764" y="4005204"/>
            <a:ext cx="10967758" cy="23396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406208" y="4576411"/>
            <a:ext cx="7585584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300"/>
              </a:lnSpc>
              <a:spcAft>
                <a:spcPts val="0"/>
              </a:spcAft>
            </a:pPr>
            <a:r>
              <a:rPr lang="sr-Cyrl-RS" sz="1400" b="1" dirty="0" smtClean="0">
                <a:solidFill>
                  <a:schemeClr val="accent5">
                    <a:lumMod val="75000"/>
                  </a:schemeClr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Са поштовањем и срдачним поздравима,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672158" y="6094430"/>
            <a:ext cx="6391282" cy="682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2300"/>
              </a:lnSpc>
              <a:spcAft>
                <a:spcPts val="0"/>
              </a:spcAft>
            </a:pP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Доц</a:t>
            </a:r>
            <a:r>
              <a:rPr lang="ru-RU" sz="1400" dirty="0">
                <a:solidFill>
                  <a:schemeClr val="accent5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 др </a:t>
            </a:r>
            <a:r>
              <a:rPr lang="sr-Cyrl-RS" sz="1400" dirty="0" smtClean="0">
                <a:solidFill>
                  <a:schemeClr val="accent5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Данијела Трифуновић Замаклар</a:t>
            </a: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algn="r">
              <a:lnSpc>
                <a:spcPts val="2300"/>
              </a:lnSpc>
              <a:spcAft>
                <a:spcPts val="0"/>
              </a:spcAft>
            </a:pPr>
            <a:r>
              <a:rPr lang="ru-RU" sz="1400" dirty="0">
                <a:solidFill>
                  <a:schemeClr val="accent5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</a:t>
            </a: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редседница Кардиолошке секције СЛДа</a:t>
            </a:r>
            <a:endParaRPr lang="sr-Cyrl-RS" sz="1400" dirty="0" smtClean="0">
              <a:solidFill>
                <a:schemeClr val="accent5">
                  <a:lumMod val="75000"/>
                </a:schemeClr>
              </a:solidFill>
              <a:latin typeface="Segoe UI" panose="020B0502040204020203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8">
            <a:clrChange>
              <a:clrFrom>
                <a:srgbClr val="D3D5E6"/>
              </a:clrFrom>
              <a:clrTo>
                <a:srgbClr val="D3D5E6">
                  <a:alpha val="0"/>
                </a:srgbClr>
              </a:clrTo>
            </a:clrChange>
            <a:lum bright="70000" contrast="-70000"/>
          </a:blip>
          <a:stretch>
            <a:fillRect/>
          </a:stretch>
        </p:blipFill>
        <p:spPr>
          <a:xfrm>
            <a:off x="67846" y="4509856"/>
            <a:ext cx="2270516" cy="2260424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27191" y="6003956"/>
            <a:ext cx="6391282" cy="682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  <a:spcAft>
                <a:spcPts val="0"/>
              </a:spcAft>
            </a:pP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Професор др Горан Станковић, редовни члан САНУ</a:t>
            </a:r>
            <a:endParaRPr lang="ru-RU" sz="1400" dirty="0" smtClean="0">
              <a:solidFill>
                <a:schemeClr val="accent5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ts val="2300"/>
              </a:lnSpc>
              <a:spcAft>
                <a:spcPts val="0"/>
              </a:spcAft>
            </a:pP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Руководилац Клинике </a:t>
            </a:r>
            <a:r>
              <a:rPr lang="ru-RU" sz="1400" dirty="0">
                <a:solidFill>
                  <a:schemeClr val="accent5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за кардиологију, </a:t>
            </a: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УКЦС</a:t>
            </a:r>
            <a:endParaRPr lang="sr-Cyrl-RS" sz="1400" dirty="0" smtClean="0">
              <a:solidFill>
                <a:schemeClr val="accent5">
                  <a:lumMod val="75000"/>
                </a:schemeClr>
              </a:solidFill>
              <a:latin typeface="Segoe UI" panose="020B0502040204020203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97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2085</TotalTime>
  <Words>70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Segoe UI</vt:lpstr>
      <vt:lpstr>Segoe UI </vt:lpstr>
      <vt:lpstr>Segoe UI Light</vt:lpstr>
      <vt:lpstr>Times New Roman</vt:lpstr>
      <vt:lpstr>Office Theme</vt:lpstr>
      <vt:lpstr>Нове препоруке у  свакодневној клиничкој пракси 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Danijela</dc:creator>
  <cp:lastModifiedBy>Danijela</cp:lastModifiedBy>
  <cp:revision>73</cp:revision>
  <cp:lastPrinted>2023-06-01T04:53:24Z</cp:lastPrinted>
  <dcterms:created xsi:type="dcterms:W3CDTF">2023-06-01T04:22:53Z</dcterms:created>
  <dcterms:modified xsi:type="dcterms:W3CDTF">2024-01-16T09:41:39Z</dcterms:modified>
</cp:coreProperties>
</file>